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4" r:id="rId11"/>
    <p:sldId id="265" r:id="rId12"/>
    <p:sldId id="274" r:id="rId13"/>
    <p:sldId id="27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830D8"/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81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4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5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7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5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0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1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216916"/>
            <a:ext cx="301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spc="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9600" b="1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9600" b="1" spc="200" dirty="0" smtClean="0">
                <a:solidFill>
                  <a:srgbClr val="020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b="1" spc="200" dirty="0">
              <a:solidFill>
                <a:srgbClr val="020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3192151"/>
            <a:ext cx="8001000" cy="298543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নামঃ- মোঃ আসাদুল্লাহ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পদবীঃ-সহকারী শিক্ষক (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প্রতিষ্ঠানঃ- বাঘাবাড়ী ফাজিল (স্নাতক) মাদ্রাসা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 নং- ০১৭২১-৩৩৮৭০৯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ইমেইল নং- jewelranabfm@gmail.com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1737"/>
            <a:ext cx="1422400" cy="1752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75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 rot="5400000">
            <a:off x="3310550" y="5606059"/>
            <a:ext cx="457200" cy="525103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371600" y="3733800"/>
            <a:ext cx="457200" cy="524349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250605" y="1221671"/>
            <a:ext cx="626195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99" b="19754"/>
          <a:stretch/>
        </p:blipFill>
        <p:spPr>
          <a:xfrm>
            <a:off x="5352435" y="3076108"/>
            <a:ext cx="3410565" cy="33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895600" cy="220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13333" r="13548" b="11828"/>
          <a:stretch/>
        </p:blipFill>
        <p:spPr>
          <a:xfrm>
            <a:off x="381000" y="439992"/>
            <a:ext cx="3798936" cy="24777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510729" y="3076107"/>
            <a:ext cx="1607573" cy="2057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 ওপর কুলিং ফ্যান বসাতে হয়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1702" y="5368785"/>
            <a:ext cx="1523999" cy="99965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তা না হলে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0"/>
          <a:stretch/>
        </p:blipFill>
        <p:spPr>
          <a:xfrm>
            <a:off x="4947470" y="439992"/>
            <a:ext cx="3732506" cy="24777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80998" y="3054303"/>
            <a:ext cx="2895600" cy="84725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 গরম হয়ে কম্পিউটারের ক্ষতি হয়ে যেতে পারে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3505200" y="1295400"/>
            <a:ext cx="963122" cy="554965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90600" y="2976947"/>
            <a:ext cx="533400" cy="990600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/>
          <a:stretch/>
        </p:blipFill>
        <p:spPr>
          <a:xfrm>
            <a:off x="381000" y="3657600"/>
            <a:ext cx="4087322" cy="2791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0730"/>
            <a:ext cx="3124200" cy="2949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4624"/>
            <a:ext cx="4114800" cy="328297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 rot="10800000">
            <a:off x="5867400" y="455894"/>
            <a:ext cx="2438400" cy="2521053"/>
          </a:xfrm>
          <a:prstGeom prst="mathMultiply">
            <a:avLst>
              <a:gd name="adj1" fmla="val 8720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4522" y="3967547"/>
            <a:ext cx="4142278" cy="24332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(সিপিইউ) ব্যবহার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সময় লক্ষ্য রাখতে হবে যেন বাতাস ঢোকার এবং বের হবার পথ কোন ভাবেই বন্ধ না হয়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3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6352" y="376220"/>
            <a:ext cx="3505200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9600" b="1" baseline="-25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baseline="-25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2590800" cy="2057399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554104" y="222657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দল</a:t>
            </a:r>
            <a:endParaRPr lang="en-US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297180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স্কুলের বৈদ্যুতিক সংযোগগুলো ঠিক করে করা হয়েছে কিনা লক্ষ্য কর।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833" y="38782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দল</a:t>
            </a:r>
            <a:endParaRPr lang="en-US" sz="3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4558842"/>
            <a:ext cx="79248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স্কুলের ডেস্কটপ ও ল্যাপটপ কম্পিউটারগুলোর কোন দিক দিয়ে শীতল বাতাস ঢোকে এবং কোন দিক দিয়ে গরম বাতাস বের হয় সেটি খঁজে </a:t>
            </a:r>
            <a:r>
              <a:rPr lang="bn-BD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বের কর।</a:t>
            </a:r>
            <a:r>
              <a:rPr lang="bn-BD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55" y="381000"/>
            <a:ext cx="83820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endParaRPr lang="bn-BD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51" y="1066800"/>
            <a:ext cx="360414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মূল্যায়ন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F:\imag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/>
          <a:stretch>
            <a:fillRect/>
          </a:stretch>
        </p:blipFill>
        <p:spPr bwMode="auto">
          <a:xfrm>
            <a:off x="4114800" y="381000"/>
            <a:ext cx="46482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255" y="3429000"/>
            <a:ext cx="8404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বিদ্যুৎ প্রবাহের ভোল্টেজ কত ভোল্ট?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ফ্যান বসানো হয় কেন? 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ব্যবহার করার জন্য ঘরের ভেতর এয়ার কন্ডিশনার জরুরী নয় কেন?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 থেকে কম্পিউটারে বিদ্যুৎ সংযোগ দিতে বৈদ্যুতিক তারে কি সংযোগ দিতে হয়?</a:t>
            </a:r>
            <a:endParaRPr lang="bn-BD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715000"/>
            <a:ext cx="8382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নিরাপদে ব্যবহারের গুরুত্ব ব্যাখ্যা কর। </a:t>
            </a:r>
            <a:endParaRPr lang="bn-BD" sz="44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457200"/>
            <a:ext cx="53340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8000" b="1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24" y="5038862"/>
            <a:ext cx="837517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24" y="364867"/>
            <a:ext cx="837517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প্র্বযুক্তি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Digital Content\Download Digital Content\Downloaded New Content\ICT Class VI 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24" y="1295400"/>
            <a:ext cx="2850676" cy="37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-1612i3\Desktop\Digital Content\Download Digital Content\Downloaded New Content\ICT Class VI 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4" y="1295401"/>
            <a:ext cx="2743200" cy="37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-1612i3\Desktop\Digital Content\Download Digital Content\Downloaded New Content\ICT Class VI 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295400"/>
            <a:ext cx="2781300" cy="37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3800"/>
            <a:ext cx="4267200" cy="274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3908417" cy="27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908417" cy="32471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71800" y="1219200"/>
            <a:ext cx="2460617" cy="51452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43201" y="1600200"/>
            <a:ext cx="2787633" cy="441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642640">
            <a:off x="6019800" y="4527755"/>
            <a:ext cx="26670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7021508" y="2976442"/>
            <a:ext cx="522292" cy="14431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32417" y="457200"/>
            <a:ext cx="2720983" cy="129540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নোংরা সিপিইউ-এর ভেতরের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9908" y="2252542"/>
            <a:ext cx="2286000" cy="7619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নোংরা কী বোর্ড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733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7338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6252"/>
            <a:ext cx="4495800" cy="3138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4729" y="3881944"/>
            <a:ext cx="3200400" cy="838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যন্ত্রপাতি মেরামত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4729" y="5385619"/>
            <a:ext cx="32004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যত্নে রাখা কম্পিউটার যন্ত্রপাতি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95600" y="2057400"/>
            <a:ext cx="4038600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47504" y="2408904"/>
            <a:ext cx="4572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586748"/>
            <a:ext cx="23622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90800" y="5852652"/>
            <a:ext cx="2514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382000" cy="3375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8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</a:p>
          <a:p>
            <a:pPr algn="ctr"/>
            <a:r>
              <a:rPr lang="bn-BD" sz="8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8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80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381001" y="1704439"/>
            <a:ext cx="8382000" cy="14197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4191" y="2099439"/>
            <a:ext cx="4645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নামঃ-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0999"/>
            <a:ext cx="8366078" cy="1108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kern="19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kern="190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6211"/>
            <a:ext cx="8366078" cy="44012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কিছু কিছু যন্ত্রপাতি চিহ্নিত </a:t>
            </a:r>
            <a:r>
              <a:rPr lang="bn-BD" sz="4000" b="1" dirty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4000" b="1" dirty="0" smtClean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rgbClr val="483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কিছু কিছু যন্ত্রপাতি কিভাবে সুরক্ষা করা যায় তা ব্যাখ্যা করতে পারবে।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BD" sz="4000" b="1" dirty="0" smtClean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ব্যবহারের বিষয়টি </a:t>
            </a:r>
            <a:r>
              <a:rPr lang="bn-BD" sz="4000" b="1" dirty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4000" b="1" dirty="0" smtClean="0">
                <a:solidFill>
                  <a:srgbClr val="483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solidFill>
                <a:srgbClr val="4830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24" y="1489880"/>
            <a:ext cx="83660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</p:txBody>
      </p:sp>
    </p:spTree>
    <p:extLst>
      <p:ext uri="{BB962C8B-B14F-4D97-AF65-F5344CB8AC3E}">
        <p14:creationId xmlns:p14="http://schemas.microsoft.com/office/powerpoint/2010/main" val="14952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13698"/>
            <a:ext cx="3618636" cy="3243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70110"/>
            <a:ext cx="3618635" cy="275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648200" cy="3276600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457200" y="1126331"/>
            <a:ext cx="4191000" cy="2531269"/>
          </a:xfrm>
          <a:prstGeom prst="mathMultiply">
            <a:avLst>
              <a:gd name="adj1" fmla="val 9537"/>
            </a:avLst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20014410">
            <a:off x="6382339" y="2930663"/>
            <a:ext cx="1406802" cy="597506"/>
          </a:xfrm>
          <a:prstGeom prst="corner">
            <a:avLst>
              <a:gd name="adj1" fmla="val 33836"/>
              <a:gd name="adj2" fmla="val 38279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20014410">
            <a:off x="7068994" y="5715773"/>
            <a:ext cx="1406802" cy="597506"/>
          </a:xfrm>
          <a:prstGeom prst="corner">
            <a:avLst>
              <a:gd name="adj1" fmla="val 33836"/>
              <a:gd name="adj2" fmla="val 38279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1389459"/>
            <a:ext cx="990600" cy="820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1" y="3657600"/>
            <a:ext cx="4648200" cy="2768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করার সময় সঠিকভাবে বিদ্যুৎ সংযোগ দিতে হবে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আমরা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৫০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ভোল্টের বেশি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অনুভব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পারি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না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আমাদের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দেশের বিদ্যুৎ প্রবাহের ভোল্টেজ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২২০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-৪৪০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ভোল্ট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তাই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কেউ বিদ্যুতায়িত হলে তার হাত-পা নাড়াতে পারে না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বেশিক্ষণ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বিদ্যুতায়িত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হলে তার হৃদস্পন্দন থেমে যেতে পারে।</a:t>
            </a:r>
          </a:p>
          <a:p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অতএব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বিদ্যুৎ সংযোগকে হেলা ফেলা করা উচিৎ নয়।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83" y="381000"/>
            <a:ext cx="83820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" y="381000"/>
            <a:ext cx="4095998" cy="438802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7" y="393290"/>
            <a:ext cx="4063580" cy="437573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6983" y="5105400"/>
            <a:ext cx="4137545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 থেকে ভুল বিদ্যুৎ সংযোগ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6827" y="5105400"/>
            <a:ext cx="4090916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 থেকে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প্লাগের মাধ্যমে সঠিকভাবে বিদ্যুৎ সংযোগ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304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Jeweel</cp:lastModifiedBy>
  <cp:revision>68</cp:revision>
  <dcterms:created xsi:type="dcterms:W3CDTF">2006-08-16T00:00:00Z</dcterms:created>
  <dcterms:modified xsi:type="dcterms:W3CDTF">2015-02-18T15:41:23Z</dcterms:modified>
</cp:coreProperties>
</file>